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29" r:id="rId2"/>
    <p:sldMasterId id="2147484031" r:id="rId3"/>
  </p:sldMasterIdLst>
  <p:notesMasterIdLst>
    <p:notesMasterId r:id="rId7"/>
  </p:notesMasterIdLst>
  <p:handoutMasterIdLst>
    <p:handoutMasterId r:id="rId8"/>
  </p:handoutMasterIdLst>
  <p:sldIdLst>
    <p:sldId id="261" r:id="rId4"/>
    <p:sldId id="381" r:id="rId5"/>
    <p:sldId id="390" r:id="rId6"/>
  </p:sldIdLst>
  <p:sldSz cx="9144000" cy="6858000" type="screen4x3"/>
  <p:notesSz cx="6669088" cy="992822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141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282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423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565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5705" algn="l" defTabSz="914282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2846" algn="l" defTabSz="914282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199988" algn="l" defTabSz="914282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128" algn="l" defTabSz="914282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6000"/>
    <a:srgbClr val="1D344F"/>
    <a:srgbClr val="1C324C"/>
    <a:srgbClr val="162542"/>
    <a:srgbClr val="FF0101"/>
    <a:srgbClr val="400D08"/>
    <a:srgbClr val="881D12"/>
    <a:srgbClr val="F0F0F0"/>
    <a:srgbClr val="E0E0E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627" autoAdjust="0"/>
    <p:restoredTop sz="99839" autoAdjust="0"/>
  </p:normalViewPr>
  <p:slideViewPr>
    <p:cSldViewPr>
      <p:cViewPr>
        <p:scale>
          <a:sx n="100" d="100"/>
          <a:sy n="100" d="100"/>
        </p:scale>
        <p:origin x="-450" y="5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3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7BAB265D-5AA9-441F-9290-90D80F3BE3CC}" type="datetimeFigureOut">
              <a:rPr lang="ko-KR" altLang="en-US"/>
              <a:pPr>
                <a:defRPr/>
              </a:pPr>
              <a:t>2012-11-27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35995935-FBBB-48F9-8C97-3EA8E5EDB9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89352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8F218419-EBFE-4C2A-B0A4-25F2AA324368}" type="datetimeFigureOut">
              <a:rPr lang="ko-KR" altLang="en-US"/>
              <a:pPr>
                <a:defRPr/>
              </a:pPr>
              <a:t>2012-11-27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E7E8A9C3-7495-4E39-A17A-08BE96867F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733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3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65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05" algn="l" defTabSz="91428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46" algn="l" defTabSz="91428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88" algn="l" defTabSz="91428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28" algn="l" defTabSz="91428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4176DE-F81F-4A8D-9B03-92173AA5454B}" type="slidenum">
              <a:rPr lang="ko-KR" altLang="en-US" smtClean="0"/>
              <a:pPr/>
              <a:t>1</a:t>
            </a:fld>
            <a:endParaRPr lang="en-US" altLang="ko-K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0425" y="742950"/>
            <a:ext cx="4968875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4714875"/>
            <a:ext cx="4887912" cy="276225"/>
          </a:xfrm>
          <a:noFill/>
        </p:spPr>
        <p:txBody>
          <a:bodyPr wrap="square" lIns="91223" tIns="45613" rIns="91223" bIns="4561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>
              <a:ea typeface="돋움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1" y="774271"/>
            <a:ext cx="6502711" cy="2534059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167565" y="170924"/>
            <a:ext cx="8808871" cy="6516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 userDrawn="1"/>
        </p:nvSpPr>
        <p:spPr>
          <a:xfrm>
            <a:off x="831247" y="893517"/>
            <a:ext cx="181004" cy="182428"/>
          </a:xfrm>
          <a:prstGeom prst="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 sz="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141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282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423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565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856" indent="-342856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4" indent="-2857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3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4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34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76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17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58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99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1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2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3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5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05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6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88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28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8614427" y="110590"/>
            <a:ext cx="403570" cy="2122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6417" tIns="37538" rIns="76417" bIns="37538">
            <a:spAutoFit/>
          </a:bodyPr>
          <a:lstStyle/>
          <a:p>
            <a:pPr algn="r">
              <a:buSzTx/>
              <a:buFontTx/>
              <a:buNone/>
            </a:pPr>
            <a:fld id="{D279FA6A-A882-4049-B876-6EACE88EBCF1}" type="slidenum">
              <a:rPr lang="ko-KR" altLang="en-US" sz="9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+mn-ea"/>
                <a:cs typeface="Tahoma" pitchFamily="34" charset="0"/>
              </a:rPr>
              <a:pPr algn="r">
                <a:buSzTx/>
                <a:buFontTx/>
                <a:buNone/>
              </a:pPr>
              <a:t>‹#›</a:t>
            </a:fld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1" y="2041301"/>
            <a:ext cx="6502711" cy="1267029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831247" y="2161970"/>
            <a:ext cx="181004" cy="1824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 sz="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141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282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423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565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856" indent="-342856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4" indent="-2857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3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4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34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76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17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58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99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1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2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3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5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05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6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88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28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67565" y="1"/>
            <a:ext cx="5700579" cy="404664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8614427" y="110590"/>
            <a:ext cx="403570" cy="2122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6417" tIns="37538" rIns="76417" bIns="37538">
            <a:spAutoFit/>
          </a:bodyPr>
          <a:lstStyle/>
          <a:p>
            <a:pPr algn="r">
              <a:buSzTx/>
              <a:buFontTx/>
              <a:buNone/>
            </a:pPr>
            <a:fld id="{D279FA6A-A882-4049-B876-6EACE88EBCF1}" type="slidenum">
              <a:rPr lang="ko-KR" altLang="en-US" sz="9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+mn-ea"/>
                <a:cs typeface="Tahoma" pitchFamily="34" charset="0"/>
              </a:rPr>
              <a:pPr algn="r">
                <a:buSzTx/>
                <a:buFontTx/>
                <a:buNone/>
              </a:pPr>
              <a:t>‹#›</a:t>
            </a:fld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직사각형 8"/>
          <p:cNvSpPr/>
          <p:nvPr userDrawn="1"/>
        </p:nvSpPr>
        <p:spPr>
          <a:xfrm>
            <a:off x="348569" y="145207"/>
            <a:ext cx="87934" cy="156452"/>
          </a:xfrm>
          <a:prstGeom prst="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 sz="800" b="1" dirty="0">
              <a:solidFill>
                <a:schemeClr val="bg1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3267924" y="145207"/>
            <a:ext cx="79940" cy="1564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21" tIns="38611" rIns="77221" bIns="38611" rtlCol="0" anchor="ctr"/>
          <a:lstStyle/>
          <a:p>
            <a:pPr algn="ctr"/>
            <a:endParaRPr lang="ko-KR" altLang="en-US" sz="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141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282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423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565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856" indent="-342856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4" indent="-285713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3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4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34" indent="-228571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76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17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58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99" indent="-228571" algn="l" defTabSz="914282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1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2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3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5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05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6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88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28" algn="l" defTabSz="9142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012250" y="1136280"/>
            <a:ext cx="5505865" cy="92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t" anchorCtr="0" compatLnSpc="1">
            <a:prstTxWarp prst="textNoShape">
              <a:avLst/>
            </a:prstTxWarp>
          </a:bodyPr>
          <a:lstStyle/>
          <a:p>
            <a:pPr defTabSz="914282">
              <a:defRPr/>
            </a:pPr>
            <a:r>
              <a:rPr kumimoji="0" lang="ko-KR" altLang="en-US" sz="1700" b="1" dirty="0" smtClean="0">
                <a:latin typeface="+mn-lt"/>
                <a:ea typeface="+mn-ea"/>
                <a:cs typeface="Tahoma" pitchFamily="34" charset="0"/>
              </a:rPr>
              <a:t>나비콜 </a:t>
            </a:r>
            <a:r>
              <a:rPr kumimoji="0" lang="ko-KR" altLang="en-US" sz="1700" b="1" dirty="0" smtClean="0">
                <a:latin typeface="+mn-lt"/>
                <a:ea typeface="+mn-ea"/>
                <a:cs typeface="Tahoma" pitchFamily="34" charset="0"/>
              </a:rPr>
              <a:t>단말</a:t>
            </a:r>
            <a:endParaRPr kumimoji="0" lang="en-US" altLang="ko-KR" sz="1700" b="1" dirty="0" smtClean="0">
              <a:latin typeface="+mn-lt"/>
              <a:ea typeface="+mn-ea"/>
              <a:cs typeface="Tahoma" pitchFamily="34" charset="0"/>
            </a:endParaRPr>
          </a:p>
          <a:p>
            <a:pPr defTabSz="914282">
              <a:defRPr/>
            </a:pPr>
            <a:r>
              <a:rPr kumimoji="0" lang="ko-KR" altLang="en-US" sz="1700" b="1" dirty="0" smtClean="0">
                <a:latin typeface="+mn-lt"/>
                <a:ea typeface="+mn-ea"/>
                <a:cs typeface="Tahoma" pitchFamily="34" charset="0"/>
              </a:rPr>
              <a:t>사용자 인터페이스 변경사항</a:t>
            </a:r>
            <a:endParaRPr kumimoji="0" lang="en-US" altLang="ko-KR" sz="1700" b="1" dirty="0" smtClean="0">
              <a:latin typeface="+mn-lt"/>
              <a:ea typeface="+mn-ea"/>
              <a:cs typeface="Tahoma" pitchFamily="34" charset="0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2627784" y="1484784"/>
            <a:ext cx="3527336" cy="30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t" anchorCtr="0" compatLnSpc="1">
            <a:prstTxWarp prst="textNoShape">
              <a:avLst/>
            </a:prstTxWarp>
          </a:bodyPr>
          <a:lstStyle/>
          <a:p>
            <a:pPr algn="r" defTabSz="914282">
              <a:defRPr/>
            </a:pPr>
            <a:r>
              <a:rPr kumimoji="0"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2012-11-27</a:t>
            </a:r>
            <a:endParaRPr kumimoji="0" lang="ko-KR" altLang="en-US" sz="1400" b="1" dirty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 bwMode="auto">
          <a:xfrm>
            <a:off x="4235505" y="3501008"/>
            <a:ext cx="2282610" cy="66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t" anchorCtr="0" compatLnSpc="1">
            <a:prstTxWarp prst="textNoShape">
              <a:avLst/>
            </a:prstTxWarp>
          </a:bodyPr>
          <a:lstStyle/>
          <a:p>
            <a:pPr algn="r" defTabSz="914282">
              <a:lnSpc>
                <a:spcPts val="1351"/>
              </a:lnSpc>
              <a:defRPr/>
            </a:pPr>
            <a:r>
              <a:rPr kumimoji="0"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Navicall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LAB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gs\바탕 화면\BMP2715505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76" y="771135"/>
            <a:ext cx="7620000" cy="4572000"/>
          </a:xfrm>
          <a:prstGeom prst="rect">
            <a:avLst/>
          </a:prstGeom>
          <a:noFill/>
        </p:spPr>
      </p:pic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529573" y="39767"/>
            <a:ext cx="2674275" cy="36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ctr" anchorCtr="0" compatLnSpc="1">
            <a:prstTxWarp prst="textNoShape">
              <a:avLst/>
            </a:prstTxWarp>
          </a:bodyPr>
          <a:lstStyle/>
          <a:p>
            <a:pPr defTabSz="914282">
              <a:defRPr/>
            </a:pP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기본화</a:t>
            </a:r>
            <a:r>
              <a:rPr kumimoji="0" lang="ko-KR" altLang="en-US" sz="1050" b="1" dirty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면</a:t>
            </a: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 bwMode="auto">
          <a:xfrm>
            <a:off x="3419873" y="39767"/>
            <a:ext cx="2448272" cy="36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ctr" anchorCtr="0" compatLnSpc="1">
            <a:prstTxWarp prst="textNoShape">
              <a:avLst/>
            </a:prstTxWarp>
          </a:bodyPr>
          <a:lstStyle/>
          <a:p>
            <a:pPr defTabSz="914282">
              <a:defRPr/>
            </a:pP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공지사항 이력 </a:t>
            </a:r>
            <a:r>
              <a:rPr kumimoji="0" lang="en-US" altLang="ko-KR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- </a:t>
            </a:r>
            <a:r>
              <a:rPr kumimoji="0" lang="ko-KR" altLang="en-US" sz="1050" b="1" dirty="0" err="1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변경전</a:t>
            </a:r>
            <a:endParaRPr kumimoji="0" lang="ko-KR" altLang="en-US" sz="1050" b="1" dirty="0">
              <a:latin typeface="나눔고딕" pitchFamily="50" charset="-127"/>
              <a:ea typeface="나눔고딕" pitchFamily="50" charset="-127"/>
              <a:cs typeface="Tahoma" pitchFamily="34" charset="0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500166" y="1766485"/>
            <a:ext cx="216024" cy="216024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endParaRPr lang="ko-KR" altLang="en-US" sz="1050" b="1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695430" y="1909361"/>
            <a:ext cx="6215106" cy="7143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695430" y="3142857"/>
            <a:ext cx="6215106" cy="7143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700192" y="4400166"/>
            <a:ext cx="6215106" cy="7143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 bwMode="auto">
          <a:xfrm>
            <a:off x="395536" y="5451759"/>
            <a:ext cx="7849253" cy="33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t" anchorCtr="0" compatLnSpc="1">
            <a:prstTxWarp prst="textNoShape">
              <a:avLst/>
            </a:prstTxWarp>
            <a:spAutoFit/>
          </a:bodyPr>
          <a:lstStyle/>
          <a:p>
            <a:pPr marL="228600" indent="-228600" defTabSz="914282">
              <a:lnSpc>
                <a:spcPct val="150000"/>
              </a:lnSpc>
              <a:buAutoNum type="arabicPeriod"/>
              <a:defRPr/>
            </a:pP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그림 중 빨간색 공지사항 텍스트 부분을 클릭하시면 공지사항 </a:t>
            </a:r>
            <a:r>
              <a:rPr kumimoji="0" lang="ko-KR" altLang="en-US" sz="1050" b="1" dirty="0" err="1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팝업창으로</a:t>
            </a: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 표시됩니다</a:t>
            </a:r>
            <a:r>
              <a:rPr kumimoji="0" lang="en-US" altLang="ko-KR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.</a:t>
            </a:r>
            <a:endParaRPr kumimoji="0" lang="en-US" altLang="ko-KR" sz="1050" b="1" dirty="0" smtClean="0">
              <a:latin typeface="나눔고딕" pitchFamily="50" charset="-127"/>
              <a:ea typeface="나눔고딕" pitchFamily="50" charset="-127"/>
              <a:cs typeface="Tahoma" pitchFamily="34" charset="0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1500166" y="3000372"/>
            <a:ext cx="216024" cy="216024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endParaRPr lang="ko-KR" altLang="en-US" sz="1050" b="1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1500166" y="4286256"/>
            <a:ext cx="216024" cy="216024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endParaRPr lang="ko-KR" altLang="en-US" sz="1050" b="1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9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gs\바탕 화면\BMP2715505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000" y="758693"/>
            <a:ext cx="7620000" cy="4572000"/>
          </a:xfrm>
          <a:prstGeom prst="rect">
            <a:avLst/>
          </a:prstGeom>
          <a:noFill/>
        </p:spPr>
      </p:pic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529573" y="39767"/>
            <a:ext cx="2674275" cy="36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ctr" anchorCtr="0" compatLnSpc="1">
            <a:prstTxWarp prst="textNoShape">
              <a:avLst/>
            </a:prstTxWarp>
          </a:bodyPr>
          <a:lstStyle/>
          <a:p>
            <a:pPr defTabSz="914282">
              <a:defRPr/>
            </a:pP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기본화</a:t>
            </a:r>
            <a:r>
              <a:rPr kumimoji="0" lang="ko-KR" altLang="en-US" sz="1050" b="1" dirty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면</a:t>
            </a: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 bwMode="auto">
          <a:xfrm>
            <a:off x="3419873" y="39767"/>
            <a:ext cx="2448272" cy="36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ctr" anchorCtr="0" compatLnSpc="1">
            <a:prstTxWarp prst="textNoShape">
              <a:avLst/>
            </a:prstTxWarp>
          </a:bodyPr>
          <a:lstStyle/>
          <a:p>
            <a:pPr defTabSz="914282">
              <a:defRPr/>
            </a:pP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공지사항 이력 </a:t>
            </a:r>
            <a:r>
              <a:rPr kumimoji="0" lang="en-US" altLang="ko-KR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- </a:t>
            </a:r>
            <a:r>
              <a:rPr kumimoji="0" lang="ko-KR" altLang="en-US" sz="1050" b="1" dirty="0" err="1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변경후</a:t>
            </a:r>
            <a:endParaRPr kumimoji="0" lang="ko-KR" altLang="en-US" sz="1050" b="1" dirty="0">
              <a:latin typeface="나눔고딕" pitchFamily="50" charset="-127"/>
              <a:ea typeface="나눔고딕" pitchFamily="50" charset="-127"/>
              <a:cs typeface="Tahom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395536" y="5439017"/>
            <a:ext cx="7849253" cy="33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t" anchorCtr="0" compatLnSpc="1">
            <a:prstTxWarp prst="textNoShape">
              <a:avLst/>
            </a:prstTxWarp>
            <a:spAutoFit/>
          </a:bodyPr>
          <a:lstStyle/>
          <a:p>
            <a:pPr marL="228600" indent="-228600" defTabSz="914282">
              <a:lnSpc>
                <a:spcPct val="150000"/>
              </a:lnSpc>
              <a:buAutoNum type="arabicPeriod"/>
              <a:defRPr/>
            </a:pP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확인 및 </a:t>
            </a:r>
            <a:r>
              <a:rPr kumimoji="0" lang="en-US" altLang="ko-KR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X </a:t>
            </a:r>
            <a:r>
              <a:rPr kumimoji="0" lang="ko-KR" altLang="en-US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버튼을 클릭하시면 공지사항 이력 창으로 이동합니다</a:t>
            </a:r>
            <a:r>
              <a:rPr kumimoji="0" lang="en-US" altLang="ko-KR" sz="1050" b="1" dirty="0" smtClean="0">
                <a:latin typeface="나눔고딕" pitchFamily="50" charset="-127"/>
                <a:ea typeface="나눔고딕" pitchFamily="50" charset="-127"/>
                <a:cs typeface="Tahoma" pitchFamily="34" charset="0"/>
              </a:rPr>
              <a:t>.</a:t>
            </a:r>
            <a:endParaRPr kumimoji="0" lang="en-US" altLang="ko-KR" sz="1050" b="1" dirty="0" smtClean="0">
              <a:latin typeface="나눔고딕" pitchFamily="50" charset="-127"/>
              <a:ea typeface="나눔고딕" pitchFamily="50" charset="-127"/>
              <a:cs typeface="Tahoma" pitchFamily="34" charset="0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500430" y="4071942"/>
            <a:ext cx="216024" cy="216024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endParaRPr lang="ko-KR" altLang="en-US" sz="1050" b="1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928662" y="928670"/>
            <a:ext cx="216024" cy="216024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endParaRPr lang="ko-KR" altLang="en-US" sz="1050" b="1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9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맑은 고딕"/>
        <a:ea typeface="맑은 고딕"/>
        <a:cs typeface=""/>
      </a:majorFont>
      <a:minorFont>
        <a:latin typeface="Tahoma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23614</TotalTime>
  <Words>45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Office 테마</vt:lpstr>
      <vt:lpstr>2_Office 테마</vt:lpstr>
      <vt:lpstr>3_Office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Administrator</dc:creator>
  <cp:lastModifiedBy>gs</cp:lastModifiedBy>
  <cp:revision>1560</cp:revision>
  <dcterms:created xsi:type="dcterms:W3CDTF">2008-06-09T06:54:18Z</dcterms:created>
  <dcterms:modified xsi:type="dcterms:W3CDTF">2012-11-27T07:01:58Z</dcterms:modified>
</cp:coreProperties>
</file>